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5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11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85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2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3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1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6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04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60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0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3B058-8548-4B55-8AB9-89F7A0E6E829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A562-1308-40F4-8F2B-DD02048CB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234269"/>
            <a:ext cx="6223000" cy="6398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500" y="825500"/>
            <a:ext cx="344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Who is sitting in the sitting room?</a:t>
            </a:r>
          </a:p>
          <a:p>
            <a:pPr marL="342900" indent="-342900">
              <a:buAutoNum type="arabicPeriod"/>
            </a:pPr>
            <a:r>
              <a:rPr lang="en-GB" dirty="0" smtClean="0"/>
              <a:t>Is the room tidy?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5 things you can see in the room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papers are in the room?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does </a:t>
            </a:r>
            <a:r>
              <a:rPr lang="en-GB" dirty="0" err="1" smtClean="0"/>
              <a:t>Feena</a:t>
            </a:r>
            <a:r>
              <a:rPr lang="en-GB" dirty="0" smtClean="0"/>
              <a:t> have in her hand?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0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0" y="500062"/>
            <a:ext cx="5549899" cy="5857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0"/>
            <a:ext cx="264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room is he in now?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is in the basket do you think?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are the two machines called?</a:t>
            </a:r>
          </a:p>
          <a:p>
            <a:pPr marL="342900" indent="-342900">
              <a:buAutoNum type="arabicPeriod"/>
            </a:pPr>
            <a:r>
              <a:rPr lang="en-GB" dirty="0" smtClean="0"/>
              <a:t>Why cant he wear his shorts?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light switches are there?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plugs can you see?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are all the products on the shelf?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251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1618"/>
            <a:ext cx="4962525" cy="6321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200" y="431800"/>
            <a:ext cx="264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wrong with </a:t>
            </a:r>
            <a:r>
              <a:rPr lang="en-GB" dirty="0" err="1" smtClean="0"/>
              <a:t>Globby’s</a:t>
            </a:r>
            <a:r>
              <a:rPr lang="en-GB" dirty="0" smtClean="0"/>
              <a:t> shorts?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kind of expression is on </a:t>
            </a:r>
            <a:r>
              <a:rPr lang="en-GB" dirty="0" err="1" smtClean="0"/>
              <a:t>Globby’s</a:t>
            </a:r>
            <a:r>
              <a:rPr lang="en-GB" dirty="0" smtClean="0"/>
              <a:t> face?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6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862" y="538162"/>
            <a:ext cx="4638675" cy="5857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38162"/>
            <a:ext cx="269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Why is </a:t>
            </a:r>
            <a:r>
              <a:rPr lang="en-GB" dirty="0" err="1" smtClean="0"/>
              <a:t>Globby</a:t>
            </a:r>
            <a:r>
              <a:rPr lang="en-GB" dirty="0" smtClean="0"/>
              <a:t> panicking?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the things you can see in </a:t>
            </a:r>
            <a:r>
              <a:rPr lang="en-GB" dirty="0" err="1" smtClean="0"/>
              <a:t>Feena’s</a:t>
            </a:r>
            <a:r>
              <a:rPr lang="en-GB" dirty="0" smtClean="0"/>
              <a:t> apartment?</a:t>
            </a:r>
          </a:p>
          <a:p>
            <a:pPr marL="342900" indent="-342900">
              <a:buAutoNum type="arabicPeriod"/>
            </a:pPr>
            <a:r>
              <a:rPr lang="en-GB" dirty="0" smtClean="0"/>
              <a:t>Does she look happy?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960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22339"/>
            <a:ext cx="5108135" cy="64562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5600" y="6477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on </a:t>
            </a:r>
            <a:r>
              <a:rPr lang="en-GB" dirty="0" err="1" smtClean="0"/>
              <a:t>Feena’s</a:t>
            </a:r>
            <a:r>
              <a:rPr lang="en-GB" dirty="0" smtClean="0"/>
              <a:t> couch?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buildings can you see out the window?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5 things you can see in the apartment</a:t>
            </a:r>
          </a:p>
          <a:p>
            <a:pPr marL="342900" indent="-342900">
              <a:buAutoNum type="arabicPeriod"/>
            </a:pPr>
            <a:r>
              <a:rPr lang="en-GB" dirty="0" smtClean="0"/>
              <a:t>Is it tidy or messy?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30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500062"/>
            <a:ext cx="4619625" cy="5857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8300" y="723900"/>
            <a:ext cx="299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</a:t>
            </a:r>
            <a:r>
              <a:rPr lang="en-GB" dirty="0" err="1" smtClean="0"/>
              <a:t>Feena</a:t>
            </a:r>
            <a:r>
              <a:rPr lang="en-GB" dirty="0" smtClean="0"/>
              <a:t> doing with her wand?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stars can you see?</a:t>
            </a:r>
          </a:p>
          <a:p>
            <a:pPr marL="342900" indent="-342900">
              <a:buAutoNum type="arabicPeriod"/>
            </a:pPr>
            <a:r>
              <a:rPr lang="en-GB" dirty="0" smtClean="0"/>
              <a:t>Do they look happy or sad?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88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504825"/>
            <a:ext cx="4629150" cy="5848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700" y="1028700"/>
            <a:ext cx="303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Name a time when someone helped you and you felt happy.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27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490537"/>
            <a:ext cx="4610100" cy="58769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000" y="787400"/>
            <a:ext cx="3251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Why do they look confused?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things are in </a:t>
            </a:r>
            <a:r>
              <a:rPr lang="en-GB" dirty="0" err="1" smtClean="0"/>
              <a:t>Feena’s</a:t>
            </a:r>
            <a:r>
              <a:rPr lang="en-GB" dirty="0" smtClean="0"/>
              <a:t> car?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kind of car has no roof?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windows can you see?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469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514350"/>
            <a:ext cx="4667250" cy="5829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100" y="889000"/>
            <a:ext cx="2654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How many cars can you see?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other vehicles can you see?</a:t>
            </a:r>
          </a:p>
          <a:p>
            <a:pPr marL="342900" indent="-342900">
              <a:buAutoNum type="arabicPeriod"/>
            </a:pPr>
            <a:r>
              <a:rPr lang="en-GB" dirty="0" smtClean="0"/>
              <a:t>Would a car or bike be faster?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does the yellow sign say?</a:t>
            </a:r>
          </a:p>
          <a:p>
            <a:pPr marL="342900" indent="-342900">
              <a:buAutoNum type="arabicPeriod"/>
            </a:pPr>
            <a:r>
              <a:rPr lang="en-GB" dirty="0" smtClean="0"/>
              <a:t>They all seem to be going to the football match. How do we know?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are the team colours?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362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500062"/>
            <a:ext cx="4648200" cy="585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500" y="812800"/>
            <a:ext cx="284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Do the people look sad? How would you describe them?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5 colours you can see.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864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542925"/>
            <a:ext cx="46101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6600" y="977900"/>
            <a:ext cx="234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Count the people in the picture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does </a:t>
            </a:r>
            <a:r>
              <a:rPr lang="en-GB" dirty="0" err="1" smtClean="0"/>
              <a:t>Feena’s</a:t>
            </a:r>
            <a:r>
              <a:rPr lang="en-GB" dirty="0" smtClean="0"/>
              <a:t> number plate say?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does </a:t>
            </a:r>
            <a:r>
              <a:rPr lang="en-GB" dirty="0" err="1" smtClean="0"/>
              <a:t>Globby</a:t>
            </a:r>
            <a:r>
              <a:rPr lang="en-GB" dirty="0" smtClean="0"/>
              <a:t> look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54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24" y="320270"/>
            <a:ext cx="4956175" cy="62615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400" y="850900"/>
            <a:ext cx="427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How many things are on the floor?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time is on the clock?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could be in the blue cup?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does </a:t>
            </a:r>
            <a:r>
              <a:rPr lang="en-GB" dirty="0" err="1" smtClean="0"/>
              <a:t>Globby</a:t>
            </a:r>
            <a:r>
              <a:rPr lang="en-GB" dirty="0" smtClean="0"/>
              <a:t> look?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14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71105"/>
            <a:ext cx="4994275" cy="6258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900" y="787400"/>
            <a:ext cx="2349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colours are the other team?</a:t>
            </a:r>
          </a:p>
          <a:p>
            <a:pPr marL="342900" indent="-342900">
              <a:buAutoNum type="arabicPeriod"/>
            </a:pPr>
            <a:r>
              <a:rPr lang="en-GB" dirty="0" smtClean="0"/>
              <a:t>Is the stadium empty or packed?</a:t>
            </a:r>
          </a:p>
          <a:p>
            <a:pPr marL="342900" indent="-342900">
              <a:buAutoNum type="arabicPeriod"/>
            </a:pPr>
            <a:r>
              <a:rPr lang="en-GB" dirty="0" smtClean="0"/>
              <a:t>Who are you supporting?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84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662" y="500062"/>
            <a:ext cx="4638675" cy="585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609600"/>
            <a:ext cx="302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Describe </a:t>
            </a:r>
            <a:r>
              <a:rPr lang="en-GB" dirty="0" err="1" smtClean="0"/>
              <a:t>Feena’s</a:t>
            </a:r>
            <a:r>
              <a:rPr lang="en-GB" dirty="0" smtClean="0"/>
              <a:t> face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is goalie doing?</a:t>
            </a:r>
          </a:p>
          <a:p>
            <a:pPr marL="342900" indent="-342900">
              <a:buAutoNum type="arabicPeriod"/>
            </a:pPr>
            <a:r>
              <a:rPr lang="en-GB" dirty="0" smtClean="0"/>
              <a:t>Count how many people are dressed in yellow and purple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31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495300"/>
            <a:ext cx="46482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200" y="812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How does </a:t>
            </a:r>
            <a:r>
              <a:rPr lang="en-GB" dirty="0" err="1" smtClean="0"/>
              <a:t>Feena</a:t>
            </a:r>
            <a:r>
              <a:rPr lang="en-GB" dirty="0" smtClean="0"/>
              <a:t> look?</a:t>
            </a:r>
          </a:p>
          <a:p>
            <a:pPr marL="342900" indent="-342900">
              <a:buAutoNum type="arabicPeriod"/>
            </a:pPr>
            <a:r>
              <a:rPr lang="en-GB" dirty="0" smtClean="0"/>
              <a:t>Which team is she cheering for? Why do you think that?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893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425" y="490537"/>
            <a:ext cx="4629150" cy="5876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700" y="812800"/>
            <a:ext cx="2768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How many black patches can you see on the ball?</a:t>
            </a:r>
          </a:p>
          <a:p>
            <a:pPr marL="342900" indent="-342900">
              <a:buAutoNum type="arabicPeriod"/>
            </a:pPr>
            <a:r>
              <a:rPr lang="en-GB" dirty="0" smtClean="0"/>
              <a:t>Do you think the supporters are happy with </a:t>
            </a:r>
            <a:r>
              <a:rPr lang="en-GB" dirty="0" err="1" smtClean="0"/>
              <a:t>Globby</a:t>
            </a:r>
            <a:r>
              <a:rPr lang="en-GB" dirty="0" smtClean="0"/>
              <a:t>?</a:t>
            </a:r>
          </a:p>
          <a:p>
            <a:pPr marL="342900" indent="-342900">
              <a:buAutoNum type="arabicPeriod"/>
            </a:pPr>
            <a:r>
              <a:rPr lang="en-GB" dirty="0" smtClean="0"/>
              <a:t>Is the goalie happy?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375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509587"/>
            <a:ext cx="4619625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4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509587"/>
            <a:ext cx="4572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5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96303"/>
            <a:ext cx="5194300" cy="6649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7620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</a:t>
            </a:r>
            <a:r>
              <a:rPr lang="en-GB" dirty="0" err="1" smtClean="0"/>
              <a:t>Feena</a:t>
            </a:r>
            <a:r>
              <a:rPr lang="en-GB" dirty="0" smtClean="0"/>
              <a:t> doing?</a:t>
            </a:r>
          </a:p>
          <a:p>
            <a:pPr marL="342900" indent="-342900">
              <a:buAutoNum type="arabicPeriod"/>
            </a:pPr>
            <a:r>
              <a:rPr lang="en-GB" dirty="0" smtClean="0"/>
              <a:t>Count the things on the floor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do we know the cup is </a:t>
            </a:r>
            <a:r>
              <a:rPr lang="en-GB" dirty="0" err="1" smtClean="0"/>
              <a:t>Feena’s</a:t>
            </a:r>
            <a:r>
              <a:rPr lang="en-GB" dirty="0" smtClean="0"/>
              <a:t>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colour is the couch?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080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287" y="323850"/>
            <a:ext cx="4795754" cy="60515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" y="901700"/>
            <a:ext cx="228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Why are they not cleaning up before they go to bed do you think?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the clothes that </a:t>
            </a:r>
            <a:r>
              <a:rPr lang="en-GB" dirty="0" err="1" smtClean="0"/>
              <a:t>Globby</a:t>
            </a:r>
            <a:r>
              <a:rPr lang="en-GB" dirty="0" smtClean="0"/>
              <a:t> has on.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colour are the curtains?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08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557212"/>
            <a:ext cx="5219700" cy="57435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914400"/>
            <a:ext cx="307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time is on the clock? Is that early or late?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does </a:t>
            </a:r>
            <a:r>
              <a:rPr lang="en-GB" dirty="0" err="1" smtClean="0"/>
              <a:t>Globby</a:t>
            </a:r>
            <a:r>
              <a:rPr lang="en-GB" dirty="0" smtClean="0"/>
              <a:t> look?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73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495300"/>
            <a:ext cx="4686300" cy="586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723900"/>
            <a:ext cx="279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Is the room clean?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5 things you can see in the room.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5 things you can see in the background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clothes can you see?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you think might the bag on the floor be used for?</a:t>
            </a:r>
          </a:p>
          <a:p>
            <a:pPr marL="342900" indent="-342900">
              <a:buAutoNum type="arabicPeriod"/>
            </a:pPr>
            <a:r>
              <a:rPr lang="en-GB" dirty="0" smtClean="0"/>
              <a:t>Is </a:t>
            </a:r>
            <a:r>
              <a:rPr lang="en-GB" dirty="0" err="1" smtClean="0"/>
              <a:t>Globby</a:t>
            </a:r>
            <a:r>
              <a:rPr lang="en-GB" dirty="0" smtClean="0"/>
              <a:t> awake or asleep?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73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279400"/>
            <a:ext cx="5165725" cy="6054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600" y="7239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How does </a:t>
            </a:r>
            <a:r>
              <a:rPr lang="en-GB" dirty="0" err="1" smtClean="0"/>
              <a:t>Globby</a:t>
            </a:r>
            <a:r>
              <a:rPr lang="en-GB" dirty="0" smtClean="0"/>
              <a:t> look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is on the locker?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did he know what time it was?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are the switches on the wall for?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704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509587"/>
            <a:ext cx="4648200" cy="5838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889000"/>
            <a:ext cx="2679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is the weather like?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is on his PJ’s?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is in his hand?</a:t>
            </a:r>
          </a:p>
          <a:p>
            <a:pPr marL="342900" indent="-342900">
              <a:buAutoNum type="arabicPeriod"/>
            </a:pPr>
            <a:r>
              <a:rPr lang="en-GB" dirty="0" smtClean="0"/>
              <a:t>How many papers are on the ground?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007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7" y="504825"/>
            <a:ext cx="5535613" cy="5848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100" y="609600"/>
            <a:ext cx="317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How many drawers are there?</a:t>
            </a:r>
          </a:p>
          <a:p>
            <a:pPr marL="342900" indent="-342900">
              <a:buAutoNum type="arabicPeriod"/>
            </a:pPr>
            <a:r>
              <a:rPr lang="en-GB" dirty="0" smtClean="0"/>
              <a:t>Who is in the pictures on the wall? What is he doing?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other room can you see on the left?</a:t>
            </a:r>
          </a:p>
          <a:p>
            <a:pPr marL="342900" indent="-342900">
              <a:buAutoNum type="arabicPeriod"/>
            </a:pPr>
            <a:r>
              <a:rPr lang="en-GB" dirty="0" smtClean="0"/>
              <a:t>What number does </a:t>
            </a:r>
            <a:r>
              <a:rPr lang="en-GB" dirty="0" err="1" smtClean="0"/>
              <a:t>Globby</a:t>
            </a:r>
            <a:r>
              <a:rPr lang="en-GB" dirty="0" smtClean="0"/>
              <a:t> have on his jersey?</a:t>
            </a:r>
          </a:p>
          <a:p>
            <a:pPr marL="342900" indent="-342900">
              <a:buAutoNum type="arabicPeriod"/>
            </a:pPr>
            <a:r>
              <a:rPr lang="en-GB" dirty="0" smtClean="0"/>
              <a:t>Name the sports equipment that you can see?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642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644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Róisín Briggs</dc:creator>
  <cp:lastModifiedBy>Róisín Briggs</cp:lastModifiedBy>
  <cp:revision>7</cp:revision>
  <dcterms:created xsi:type="dcterms:W3CDTF">2020-04-17T18:54:06Z</dcterms:created>
  <dcterms:modified xsi:type="dcterms:W3CDTF">2020-04-18T15:51:54Z</dcterms:modified>
</cp:coreProperties>
</file>